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84D-629A-4DBD-9BEB-1FE8A866B61D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6AC3-69D9-480B-BE4B-951F812BF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2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84D-629A-4DBD-9BEB-1FE8A866B61D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6AC3-69D9-480B-BE4B-951F812BF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09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84D-629A-4DBD-9BEB-1FE8A866B61D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6AC3-69D9-480B-BE4B-951F812BF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41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84D-629A-4DBD-9BEB-1FE8A866B61D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6AC3-69D9-480B-BE4B-951F812BF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92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84D-629A-4DBD-9BEB-1FE8A866B61D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6AC3-69D9-480B-BE4B-951F812BF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84D-629A-4DBD-9BEB-1FE8A866B61D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6AC3-69D9-480B-BE4B-951F812BF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608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84D-629A-4DBD-9BEB-1FE8A866B61D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6AC3-69D9-480B-BE4B-951F812BF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84D-629A-4DBD-9BEB-1FE8A866B61D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6AC3-69D9-480B-BE4B-951F812BF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526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84D-629A-4DBD-9BEB-1FE8A866B61D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6AC3-69D9-480B-BE4B-951F812BF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417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84D-629A-4DBD-9BEB-1FE8A866B61D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6AC3-69D9-480B-BE4B-951F812BF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58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84D-629A-4DBD-9BEB-1FE8A866B61D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C6AC3-69D9-480B-BE4B-951F812BF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27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8084D-629A-4DBD-9BEB-1FE8A866B61D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C6AC3-69D9-480B-BE4B-951F812BF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625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4419599" cy="2220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4485465"/>
            <a:ext cx="4191000" cy="2372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0691" y="4095405"/>
            <a:ext cx="3693310" cy="276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3048000" cy="4095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20047"/>
            <a:ext cx="4381500" cy="230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33800" y="1600200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1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38700" y="3837940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2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06886" y="3370191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3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75915" y="4197169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5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86200" y="4818322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4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51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7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68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94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1686</TotalTime>
  <Words>5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QCSD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Builder</dc:creator>
  <cp:lastModifiedBy>Builder</cp:lastModifiedBy>
  <cp:revision>3</cp:revision>
  <dcterms:created xsi:type="dcterms:W3CDTF">2014-10-02T10:42:12Z</dcterms:created>
  <dcterms:modified xsi:type="dcterms:W3CDTF">2014-10-03T14:48:26Z</dcterms:modified>
</cp:coreProperties>
</file>